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009" r:id="rId3"/>
    <p:sldId id="1016" r:id="rId4"/>
    <p:sldId id="1017" r:id="rId5"/>
    <p:sldId id="1022" r:id="rId6"/>
    <p:sldId id="1020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3  My week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Reading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主题阅读提优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(1)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Black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在调查学生们的周末生活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根据调查情况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917429"/>
            <a:ext cx="3110230" cy="431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275" y="2132856"/>
            <a:ext cx="11520000" cy="3246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836712"/>
            <a:ext cx="10553379" cy="5694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138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（一）根据材料内容，判断句子正（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）误（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talking about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weekends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 Hua does his homework on Saturday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9683" y="151194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5381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 Black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说的话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“Hey, children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Tell me something about your weekends.”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可知，他们正在谈论周末，故填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67464" y="3433833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99803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 Hua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说的话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 Sunday morning, I often do my homework.”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 Hua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在星期日早上做作业，不是星期六，故填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0014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 has a swimming class on the weekend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）</a:t>
            </a:r>
            <a:r>
              <a:rPr lang="en-US" altLang="zh-CN" b="1" spc="-1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pc="-1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</a:t>
            </a:r>
            <a:r>
              <a:rPr lang="en-US" altLang="zh-CN" spc="-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Meng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tired but </a:t>
            </a:r>
            <a:r>
              <a:rPr lang="en-US" altLang="zh-CN" spc="-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en-US" altLang="zh-CN" spc="-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sometimes visits her grandparents</a:t>
            </a:r>
            <a:r>
              <a:rPr lang="en-US" altLang="zh-CN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 Green thinks students should finish their homework first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Students’ weekends are different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28736" y="87250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144195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说的话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have a swimming lesson on Sunday morning 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周末有一节游泳课，故填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28736" y="279551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40723" y="3465651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15497" y="407017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3609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（二）根据实际情况，回答问题。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your weekends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432862" y="2457578"/>
            <a:ext cx="50862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I do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often play football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7437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</TotalTime>
  <Words>181</Words>
  <Application>Microsoft Office PowerPoint</Application>
  <PresentationFormat>自定义</PresentationFormat>
  <Paragraphs>29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356</cp:revision>
  <dcterms:created xsi:type="dcterms:W3CDTF">2020-11-06T05:24:00Z</dcterms:created>
  <dcterms:modified xsi:type="dcterms:W3CDTF">2025-06-24T01:26:17Z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